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271" r:id="rId2"/>
    <p:sldId id="272" r:id="rId3"/>
    <p:sldId id="273" r:id="rId4"/>
    <p:sldId id="274" r:id="rId5"/>
    <p:sldId id="266" r:id="rId6"/>
    <p:sldId id="312" r:id="rId7"/>
    <p:sldId id="310" r:id="rId8"/>
    <p:sldId id="314" r:id="rId9"/>
    <p:sldId id="309" r:id="rId10"/>
    <p:sldId id="267" r:id="rId11"/>
    <p:sldId id="268" r:id="rId12"/>
    <p:sldId id="275" r:id="rId13"/>
    <p:sldId id="276" r:id="rId14"/>
    <p:sldId id="287" r:id="rId15"/>
    <p:sldId id="277" r:id="rId16"/>
    <p:sldId id="278" r:id="rId17"/>
    <p:sldId id="281" r:id="rId18"/>
    <p:sldId id="280" r:id="rId19"/>
    <p:sldId id="282" r:id="rId20"/>
    <p:sldId id="283" r:id="rId21"/>
    <p:sldId id="284" r:id="rId22"/>
    <p:sldId id="285" r:id="rId23"/>
    <p:sldId id="286" r:id="rId24"/>
    <p:sldId id="303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5" r:id="rId40"/>
    <p:sldId id="306" r:id="rId41"/>
    <p:sldId id="307" r:id="rId42"/>
    <p:sldId id="308" r:id="rId43"/>
    <p:sldId id="315" r:id="rId44"/>
    <p:sldId id="316" r:id="rId45"/>
    <p:sldId id="317" r:id="rId46"/>
    <p:sldId id="318" r:id="rId47"/>
    <p:sldId id="332" r:id="rId48"/>
    <p:sldId id="337" r:id="rId49"/>
    <p:sldId id="339" r:id="rId50"/>
    <p:sldId id="338" r:id="rId51"/>
    <p:sldId id="319" r:id="rId52"/>
    <p:sldId id="320" r:id="rId53"/>
    <p:sldId id="321" r:id="rId54"/>
    <p:sldId id="322" r:id="rId55"/>
    <p:sldId id="324" r:id="rId56"/>
    <p:sldId id="323" r:id="rId57"/>
    <p:sldId id="326" r:id="rId58"/>
    <p:sldId id="325" r:id="rId59"/>
    <p:sldId id="329" r:id="rId60"/>
    <p:sldId id="327" r:id="rId61"/>
    <p:sldId id="328" r:id="rId62"/>
    <p:sldId id="330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3A8871C-D107-8D46-B962-D0037398E5E2}">
          <p14:sldIdLst>
            <p14:sldId id="271"/>
            <p14:sldId id="272"/>
            <p14:sldId id="273"/>
            <p14:sldId id="274"/>
            <p14:sldId id="266"/>
            <p14:sldId id="312"/>
            <p14:sldId id="310"/>
            <p14:sldId id="314"/>
            <p14:sldId id="309"/>
            <p14:sldId id="267"/>
            <p14:sldId id="268"/>
            <p14:sldId id="275"/>
            <p14:sldId id="276"/>
            <p14:sldId id="287"/>
            <p14:sldId id="277"/>
            <p14:sldId id="278"/>
            <p14:sldId id="281"/>
            <p14:sldId id="280"/>
            <p14:sldId id="282"/>
            <p14:sldId id="283"/>
            <p14:sldId id="284"/>
            <p14:sldId id="285"/>
            <p14:sldId id="286"/>
            <p14:sldId id="303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5"/>
            <p14:sldId id="306"/>
            <p14:sldId id="307"/>
            <p14:sldId id="308"/>
            <p14:sldId id="315"/>
            <p14:sldId id="316"/>
            <p14:sldId id="317"/>
            <p14:sldId id="318"/>
            <p14:sldId id="332"/>
            <p14:sldId id="337"/>
            <p14:sldId id="339"/>
            <p14:sldId id="338"/>
            <p14:sldId id="319"/>
            <p14:sldId id="320"/>
            <p14:sldId id="321"/>
            <p14:sldId id="322"/>
            <p14:sldId id="324"/>
            <p14:sldId id="323"/>
            <p14:sldId id="326"/>
            <p14:sldId id="325"/>
            <p14:sldId id="329"/>
            <p14:sldId id="327"/>
            <p14:sldId id="328"/>
            <p14:sldId id="330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47" autoAdjust="0"/>
    <p:restoredTop sz="94452" autoAdjust="0"/>
  </p:normalViewPr>
  <p:slideViewPr>
    <p:cSldViewPr snapToGrid="0">
      <p:cViewPr varScale="1">
        <p:scale>
          <a:sx n="64" d="100"/>
          <a:sy n="64" d="100"/>
        </p:scale>
        <p:origin x="184" y="148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am ami" userId="1586c904b929be07" providerId="LiveId" clId="{5A4A2571-2DBE-5747-81CE-975C2B47F6D0}"/>
    <pc:docChg chg="addSld delSld modSld sldOrd addSection delSection modSection">
      <pc:chgData name="siam ami" userId="1586c904b929be07" providerId="LiveId" clId="{5A4A2571-2DBE-5747-81CE-975C2B47F6D0}" dt="2025-11-21T15:17:55.278" v="1065" actId="478"/>
      <pc:docMkLst>
        <pc:docMk/>
      </pc:docMkLst>
      <pc:sldChg chg="modSp mod">
        <pc:chgData name="siam ami" userId="1586c904b929be07" providerId="LiveId" clId="{5A4A2571-2DBE-5747-81CE-975C2B47F6D0}" dt="2025-11-17T06:41:08.493" v="21" actId="1035"/>
        <pc:sldMkLst>
          <pc:docMk/>
          <pc:sldMk cId="452733939" sldId="267"/>
        </pc:sldMkLst>
        <pc:picChg chg="mod">
          <ac:chgData name="siam ami" userId="1586c904b929be07" providerId="LiveId" clId="{5A4A2571-2DBE-5747-81CE-975C2B47F6D0}" dt="2025-11-17T06:41:08.493" v="21" actId="1035"/>
          <ac:picMkLst>
            <pc:docMk/>
            <pc:sldMk cId="452733939" sldId="267"/>
            <ac:picMk id="6" creationId="{C2422FC4-420D-0942-CF2F-89012D48930E}"/>
          </ac:picMkLst>
        </pc:picChg>
      </pc:sldChg>
      <pc:sldChg chg="delSp">
        <pc:chgData name="siam ami" userId="1586c904b929be07" providerId="LiveId" clId="{5A4A2571-2DBE-5747-81CE-975C2B47F6D0}" dt="2025-11-21T15:17:55.278" v="1065" actId="478"/>
        <pc:sldMkLst>
          <pc:docMk/>
          <pc:sldMk cId="3283481638" sldId="271"/>
        </pc:sldMkLst>
        <pc:picChg chg="del">
          <ac:chgData name="siam ami" userId="1586c904b929be07" providerId="LiveId" clId="{5A4A2571-2DBE-5747-81CE-975C2B47F6D0}" dt="2025-11-21T15:17:55.278" v="1065" actId="478"/>
          <ac:picMkLst>
            <pc:docMk/>
            <pc:sldMk cId="3283481638" sldId="271"/>
            <ac:picMk id="7" creationId="{6E7A8F99-0A59-A00B-E842-F31D7EBD02E8}"/>
          </ac:picMkLst>
        </pc:picChg>
      </pc:sldChg>
      <pc:sldChg chg="new del">
        <pc:chgData name="siam ami" userId="1586c904b929be07" providerId="LiveId" clId="{5A4A2571-2DBE-5747-81CE-975C2B47F6D0}" dt="2025-11-21T15:07:13.408" v="663" actId="2696"/>
        <pc:sldMkLst>
          <pc:docMk/>
          <pc:sldMk cId="1719486003" sldId="331"/>
        </pc:sldMkLst>
      </pc:sldChg>
      <pc:sldChg chg="new del">
        <pc:chgData name="siam ami" userId="1586c904b929be07" providerId="LiveId" clId="{5A4A2571-2DBE-5747-81CE-975C2B47F6D0}" dt="2025-11-21T14:47:03.644" v="23" actId="2696"/>
        <pc:sldMkLst>
          <pc:docMk/>
          <pc:sldMk cId="3097136938" sldId="331"/>
        </pc:sldMkLst>
      </pc:sldChg>
      <pc:sldChg chg="modSp add mod ord">
        <pc:chgData name="siam ami" userId="1586c904b929be07" providerId="LiveId" clId="{5A4A2571-2DBE-5747-81CE-975C2B47F6D0}" dt="2025-11-21T14:50:51.957" v="525" actId="20577"/>
        <pc:sldMkLst>
          <pc:docMk/>
          <pc:sldMk cId="1607253234" sldId="332"/>
        </pc:sldMkLst>
        <pc:spChg chg="mod">
          <ac:chgData name="siam ami" userId="1586c904b929be07" providerId="LiveId" clId="{5A4A2571-2DBE-5747-81CE-975C2B47F6D0}" dt="2025-11-21T14:47:52.939" v="54" actId="20577"/>
          <ac:spMkLst>
            <pc:docMk/>
            <pc:sldMk cId="1607253234" sldId="332"/>
            <ac:spMk id="2" creationId="{9F4DE4B4-BBF8-B93A-98CB-3DAAE1E2546D}"/>
          </ac:spMkLst>
        </pc:spChg>
        <pc:spChg chg="mod">
          <ac:chgData name="siam ami" userId="1586c904b929be07" providerId="LiveId" clId="{5A4A2571-2DBE-5747-81CE-975C2B47F6D0}" dt="2025-11-21T14:50:51.957" v="525" actId="20577"/>
          <ac:spMkLst>
            <pc:docMk/>
            <pc:sldMk cId="1607253234" sldId="332"/>
            <ac:spMk id="3" creationId="{AC54A336-5D67-F2E6-92E1-0013D21ED7CB}"/>
          </ac:spMkLst>
        </pc:spChg>
      </pc:sldChg>
      <pc:sldChg chg="new del">
        <pc:chgData name="siam ami" userId="1586c904b929be07" providerId="LiveId" clId="{5A4A2571-2DBE-5747-81CE-975C2B47F6D0}" dt="2025-11-21T15:07:14.701" v="664" actId="2696"/>
        <pc:sldMkLst>
          <pc:docMk/>
          <pc:sldMk cId="1106255372" sldId="333"/>
        </pc:sldMkLst>
      </pc:sldChg>
      <pc:sldChg chg="addSp modSp new del mod">
        <pc:chgData name="siam ami" userId="1586c904b929be07" providerId="LiveId" clId="{5A4A2571-2DBE-5747-81CE-975C2B47F6D0}" dt="2025-11-21T15:10:55.032" v="665" actId="2696"/>
        <pc:sldMkLst>
          <pc:docMk/>
          <pc:sldMk cId="2223798042" sldId="334"/>
        </pc:sldMkLst>
        <pc:picChg chg="add mod">
          <ac:chgData name="siam ami" userId="1586c904b929be07" providerId="LiveId" clId="{5A4A2571-2DBE-5747-81CE-975C2B47F6D0}" dt="2025-11-21T14:51:45.180" v="531" actId="14100"/>
          <ac:picMkLst>
            <pc:docMk/>
            <pc:sldMk cId="2223798042" sldId="334"/>
            <ac:picMk id="2" creationId="{743ABF71-6235-42D1-E4EB-19941A0BC196}"/>
          </ac:picMkLst>
        </pc:picChg>
      </pc:sldChg>
      <pc:sldChg chg="addSp delSp modSp new del mod modAnim">
        <pc:chgData name="siam ami" userId="1586c904b929be07" providerId="LiveId" clId="{5A4A2571-2DBE-5747-81CE-975C2B47F6D0}" dt="2025-11-21T15:10:56.155" v="666" actId="2696"/>
        <pc:sldMkLst>
          <pc:docMk/>
          <pc:sldMk cId="336474336" sldId="335"/>
        </pc:sldMkLst>
        <pc:spChg chg="add del mod">
          <ac:chgData name="siam ami" userId="1586c904b929be07" providerId="LiveId" clId="{5A4A2571-2DBE-5747-81CE-975C2B47F6D0}" dt="2025-11-21T14:52:56.791" v="546"/>
          <ac:spMkLst>
            <pc:docMk/>
            <pc:sldMk cId="336474336" sldId="335"/>
            <ac:spMk id="5" creationId="{1FBA2377-0DD5-6938-BB6B-E35BCFF1B220}"/>
          </ac:spMkLst>
        </pc:spChg>
        <pc:picChg chg="add mod">
          <ac:chgData name="siam ami" userId="1586c904b929be07" providerId="LiveId" clId="{5A4A2571-2DBE-5747-81CE-975C2B47F6D0}" dt="2025-11-21T14:52:06.624" v="534" actId="1076"/>
          <ac:picMkLst>
            <pc:docMk/>
            <pc:sldMk cId="336474336" sldId="335"/>
            <ac:picMk id="2" creationId="{9520B8E2-2697-7135-A5C4-039CE3A4E550}"/>
          </ac:picMkLst>
        </pc:picChg>
        <pc:picChg chg="add mod">
          <ac:chgData name="siam ami" userId="1586c904b929be07" providerId="LiveId" clId="{5A4A2571-2DBE-5747-81CE-975C2B47F6D0}" dt="2025-11-21T14:52:25.274" v="538" actId="14100"/>
          <ac:picMkLst>
            <pc:docMk/>
            <pc:sldMk cId="336474336" sldId="335"/>
            <ac:picMk id="3" creationId="{960FA3B1-C9B7-06E4-BAEA-D2A206C61BAA}"/>
          </ac:picMkLst>
        </pc:picChg>
        <pc:picChg chg="add mod">
          <ac:chgData name="siam ami" userId="1586c904b929be07" providerId="LiveId" clId="{5A4A2571-2DBE-5747-81CE-975C2B47F6D0}" dt="2025-11-21T14:52:39.373" v="540" actId="1076"/>
          <ac:picMkLst>
            <pc:docMk/>
            <pc:sldMk cId="336474336" sldId="335"/>
            <ac:picMk id="4" creationId="{6A0693AE-6C05-EAE7-20EB-19A48308EF17}"/>
          </ac:picMkLst>
        </pc:picChg>
        <pc:picChg chg="add mod">
          <ac:chgData name="siam ami" userId="1586c904b929be07" providerId="LiveId" clId="{5A4A2571-2DBE-5747-81CE-975C2B47F6D0}" dt="2025-11-21T14:52:52.892" v="543" actId="1076"/>
          <ac:picMkLst>
            <pc:docMk/>
            <pc:sldMk cId="336474336" sldId="335"/>
            <ac:picMk id="6" creationId="{38D06EB4-9615-AD04-B107-A8AB5A24377B}"/>
          </ac:picMkLst>
        </pc:picChg>
      </pc:sldChg>
      <pc:sldChg chg="addSp modSp new del mod">
        <pc:chgData name="siam ami" userId="1586c904b929be07" providerId="LiveId" clId="{5A4A2571-2DBE-5747-81CE-975C2B47F6D0}" dt="2025-11-21T15:10:57.154" v="667" actId="2696"/>
        <pc:sldMkLst>
          <pc:docMk/>
          <pc:sldMk cId="3690837730" sldId="336"/>
        </pc:sldMkLst>
        <pc:picChg chg="add mod">
          <ac:chgData name="siam ami" userId="1586c904b929be07" providerId="LiveId" clId="{5A4A2571-2DBE-5747-81CE-975C2B47F6D0}" dt="2025-11-21T14:53:10.139" v="549" actId="14100"/>
          <ac:picMkLst>
            <pc:docMk/>
            <pc:sldMk cId="3690837730" sldId="336"/>
            <ac:picMk id="2" creationId="{54FE2766-9AA6-3D40-7037-B896845BD3EF}"/>
          </ac:picMkLst>
        </pc:picChg>
      </pc:sldChg>
      <pc:sldChg chg="addSp modSp new mod setBg modAnim">
        <pc:chgData name="siam ami" userId="1586c904b929be07" providerId="LiveId" clId="{5A4A2571-2DBE-5747-81CE-975C2B47F6D0}" dt="2025-11-21T15:07:09.433" v="662" actId="1076"/>
        <pc:sldMkLst>
          <pc:docMk/>
          <pc:sldMk cId="2733103247" sldId="337"/>
        </pc:sldMkLst>
        <pc:spChg chg="add mod">
          <ac:chgData name="siam ami" userId="1586c904b929be07" providerId="LiveId" clId="{5A4A2571-2DBE-5747-81CE-975C2B47F6D0}" dt="2025-11-21T15:07:09.433" v="662" actId="1076"/>
          <ac:spMkLst>
            <pc:docMk/>
            <pc:sldMk cId="2733103247" sldId="337"/>
            <ac:spMk id="14" creationId="{DAFD11DB-11E1-0503-5252-91AF88C9F3FE}"/>
          </ac:spMkLst>
        </pc:spChg>
        <pc:picChg chg="add mod">
          <ac:chgData name="siam ami" userId="1586c904b929be07" providerId="LiveId" clId="{5A4A2571-2DBE-5747-81CE-975C2B47F6D0}" dt="2025-11-21T15:06:58.514" v="660" actId="1076"/>
          <ac:picMkLst>
            <pc:docMk/>
            <pc:sldMk cId="2733103247" sldId="337"/>
            <ac:picMk id="2" creationId="{279FA3E7-B5A4-7592-C049-2F53922816F6}"/>
          </ac:picMkLst>
        </pc:picChg>
        <pc:picChg chg="add mod">
          <ac:chgData name="siam ami" userId="1586c904b929be07" providerId="LiveId" clId="{5A4A2571-2DBE-5747-81CE-975C2B47F6D0}" dt="2025-11-21T15:00:43.502" v="598"/>
          <ac:picMkLst>
            <pc:docMk/>
            <pc:sldMk cId="2733103247" sldId="337"/>
            <ac:picMk id="3" creationId="{06D29F29-7481-612D-FB4B-6E3E19F1AA5C}"/>
          </ac:picMkLst>
        </pc:picChg>
        <pc:picChg chg="add mod">
          <ac:chgData name="siam ami" userId="1586c904b929be07" providerId="LiveId" clId="{5A4A2571-2DBE-5747-81CE-975C2B47F6D0}" dt="2025-11-21T15:01:10.142" v="604" actId="1076"/>
          <ac:picMkLst>
            <pc:docMk/>
            <pc:sldMk cId="2733103247" sldId="337"/>
            <ac:picMk id="4" creationId="{4419DD4C-5B13-DDC0-4519-C0844B81689A}"/>
          </ac:picMkLst>
        </pc:picChg>
        <pc:picChg chg="add mod">
          <ac:chgData name="siam ami" userId="1586c904b929be07" providerId="LiveId" clId="{5A4A2571-2DBE-5747-81CE-975C2B47F6D0}" dt="2025-11-21T15:01:34.645" v="609"/>
          <ac:picMkLst>
            <pc:docMk/>
            <pc:sldMk cId="2733103247" sldId="337"/>
            <ac:picMk id="5" creationId="{217D727A-4043-43DD-0FD4-21D49DA80BF3}"/>
          </ac:picMkLst>
        </pc:picChg>
        <pc:picChg chg="add mod">
          <ac:chgData name="siam ami" userId="1586c904b929be07" providerId="LiveId" clId="{5A4A2571-2DBE-5747-81CE-975C2B47F6D0}" dt="2025-11-21T15:02:01.357" v="614"/>
          <ac:picMkLst>
            <pc:docMk/>
            <pc:sldMk cId="2733103247" sldId="337"/>
            <ac:picMk id="6" creationId="{FA9F4FD3-75C1-A47A-9FD1-B2F566AC4611}"/>
          </ac:picMkLst>
        </pc:picChg>
        <pc:picChg chg="add mod">
          <ac:chgData name="siam ami" userId="1586c904b929be07" providerId="LiveId" clId="{5A4A2571-2DBE-5747-81CE-975C2B47F6D0}" dt="2025-11-21T15:02:42.638" v="622"/>
          <ac:picMkLst>
            <pc:docMk/>
            <pc:sldMk cId="2733103247" sldId="337"/>
            <ac:picMk id="7" creationId="{4A68C7E6-29AC-9425-57C7-0AA40BA0E816}"/>
          </ac:picMkLst>
        </pc:picChg>
        <pc:picChg chg="add mod">
          <ac:chgData name="siam ami" userId="1586c904b929be07" providerId="LiveId" clId="{5A4A2571-2DBE-5747-81CE-975C2B47F6D0}" dt="2025-11-21T15:03:12.522" v="627"/>
          <ac:picMkLst>
            <pc:docMk/>
            <pc:sldMk cId="2733103247" sldId="337"/>
            <ac:picMk id="8" creationId="{BF733241-B154-068F-FD71-2CD24AA26F42}"/>
          </ac:picMkLst>
        </pc:picChg>
        <pc:picChg chg="add mod">
          <ac:chgData name="siam ami" userId="1586c904b929be07" providerId="LiveId" clId="{5A4A2571-2DBE-5747-81CE-975C2B47F6D0}" dt="2025-11-21T15:03:39.504" v="633"/>
          <ac:picMkLst>
            <pc:docMk/>
            <pc:sldMk cId="2733103247" sldId="337"/>
            <ac:picMk id="9" creationId="{90605ED9-6928-39D9-7A69-8C9708B24C6F}"/>
          </ac:picMkLst>
        </pc:picChg>
        <pc:picChg chg="add mod">
          <ac:chgData name="siam ami" userId="1586c904b929be07" providerId="LiveId" clId="{5A4A2571-2DBE-5747-81CE-975C2B47F6D0}" dt="2025-11-21T15:04:03.754" v="640"/>
          <ac:picMkLst>
            <pc:docMk/>
            <pc:sldMk cId="2733103247" sldId="337"/>
            <ac:picMk id="10" creationId="{8AA497F0-AD5B-EE4C-B143-1E19A24CBFD2}"/>
          </ac:picMkLst>
        </pc:picChg>
        <pc:picChg chg="add mod">
          <ac:chgData name="siam ami" userId="1586c904b929be07" providerId="LiveId" clId="{5A4A2571-2DBE-5747-81CE-975C2B47F6D0}" dt="2025-11-21T15:04:23.420" v="646"/>
          <ac:picMkLst>
            <pc:docMk/>
            <pc:sldMk cId="2733103247" sldId="337"/>
            <ac:picMk id="11" creationId="{CC0DE082-18CA-8C50-93A5-96C7768E5236}"/>
          </ac:picMkLst>
        </pc:picChg>
        <pc:picChg chg="add mod">
          <ac:chgData name="siam ami" userId="1586c904b929be07" providerId="LiveId" clId="{5A4A2571-2DBE-5747-81CE-975C2B47F6D0}" dt="2025-11-21T15:04:44.502" v="652"/>
          <ac:picMkLst>
            <pc:docMk/>
            <pc:sldMk cId="2733103247" sldId="337"/>
            <ac:picMk id="12" creationId="{C5162D3C-2072-E006-9272-E9BB3C4FE505}"/>
          </ac:picMkLst>
        </pc:picChg>
        <pc:picChg chg="add mod">
          <ac:chgData name="siam ami" userId="1586c904b929be07" providerId="LiveId" clId="{5A4A2571-2DBE-5747-81CE-975C2B47F6D0}" dt="2025-11-21T15:05:06.302" v="658"/>
          <ac:picMkLst>
            <pc:docMk/>
            <pc:sldMk cId="2733103247" sldId="337"/>
            <ac:picMk id="13" creationId="{642EE5E1-0F6A-18F8-28F6-DF79CBC6B8E3}"/>
          </ac:picMkLst>
        </pc:picChg>
      </pc:sldChg>
      <pc:sldChg chg="addSp modSp new mod">
        <pc:chgData name="siam ami" userId="1586c904b929be07" providerId="LiveId" clId="{5A4A2571-2DBE-5747-81CE-975C2B47F6D0}" dt="2025-11-21T15:15:37.582" v="1064" actId="20577"/>
        <pc:sldMkLst>
          <pc:docMk/>
          <pc:sldMk cId="1492413147" sldId="338"/>
        </pc:sldMkLst>
        <pc:spChg chg="add mod">
          <ac:chgData name="siam ami" userId="1586c904b929be07" providerId="LiveId" clId="{5A4A2571-2DBE-5747-81CE-975C2B47F6D0}" dt="2025-11-21T15:15:37.582" v="1064" actId="20577"/>
          <ac:spMkLst>
            <pc:docMk/>
            <pc:sldMk cId="1492413147" sldId="338"/>
            <ac:spMk id="2" creationId="{37B123EB-7D2D-9106-3EF1-35D8D810CEC2}"/>
          </ac:spMkLst>
        </pc:spChg>
        <pc:spChg chg="add mod">
          <ac:chgData name="siam ami" userId="1586c904b929be07" providerId="LiveId" clId="{5A4A2571-2DBE-5747-81CE-975C2B47F6D0}" dt="2025-11-21T15:13:48.464" v="1021" actId="20577"/>
          <ac:spMkLst>
            <pc:docMk/>
            <pc:sldMk cId="1492413147" sldId="338"/>
            <ac:spMk id="3" creationId="{4D31488C-76D2-16D7-DBA8-02F598126414}"/>
          </ac:spMkLst>
        </pc:spChg>
      </pc:sldChg>
      <pc:sldChg chg="addSp modSp new mod">
        <pc:chgData name="siam ami" userId="1586c904b929be07" providerId="LiveId" clId="{5A4A2571-2DBE-5747-81CE-975C2B47F6D0}" dt="2025-11-21T15:15:19.108" v="1037" actId="20577"/>
        <pc:sldMkLst>
          <pc:docMk/>
          <pc:sldMk cId="726724374" sldId="339"/>
        </pc:sldMkLst>
        <pc:spChg chg="add mod">
          <ac:chgData name="siam ami" userId="1586c904b929be07" providerId="LiveId" clId="{5A4A2571-2DBE-5747-81CE-975C2B47F6D0}" dt="2025-11-21T15:15:19.108" v="1037" actId="20577"/>
          <ac:spMkLst>
            <pc:docMk/>
            <pc:sldMk cId="726724374" sldId="339"/>
            <ac:spMk id="3" creationId="{CCE2CDE9-612B-E5FD-2C8F-D61DEBAD104B}"/>
          </ac:spMkLst>
        </pc:spChg>
        <pc:picChg chg="add mod">
          <ac:chgData name="siam ami" userId="1586c904b929be07" providerId="LiveId" clId="{5A4A2571-2DBE-5747-81CE-975C2B47F6D0}" dt="2025-11-21T15:15:14.970" v="1025" actId="1076"/>
          <ac:picMkLst>
            <pc:docMk/>
            <pc:sldMk cId="726724374" sldId="339"/>
            <ac:picMk id="2" creationId="{77269F53-FF9A-E94C-A15E-37FBEA08ED8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11/21/25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11/21/25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11/21/25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11/21/25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11/21/25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11/21/25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11/21/25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11/21/25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11/21/25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11/21/25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11/21/25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A029D9-E709-37A1-F1E7-A220A2DF8872}"/>
              </a:ext>
            </a:extLst>
          </p:cNvPr>
          <p:cNvSpPr txBox="1">
            <a:spLocks/>
          </p:cNvSpPr>
          <p:nvPr/>
        </p:nvSpPr>
        <p:spPr>
          <a:xfrm>
            <a:off x="1293845" y="968236"/>
            <a:ext cx="9604310" cy="15726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76000"/>
              </a:lnSpc>
              <a:spcBef>
                <a:spcPct val="0"/>
              </a:spcBef>
              <a:buNone/>
              <a:defRPr sz="80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Graph Algorithms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1D2A601-8D8D-6FAA-4856-922E7B61018D}"/>
              </a:ext>
            </a:extLst>
          </p:cNvPr>
          <p:cNvSpPr txBox="1">
            <a:spLocks/>
          </p:cNvSpPr>
          <p:nvPr/>
        </p:nvSpPr>
        <p:spPr>
          <a:xfrm>
            <a:off x="1293845" y="2540917"/>
            <a:ext cx="960431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b="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CDC47D6-9FBF-BAA8-8168-4569E78B79F5}"/>
              </a:ext>
            </a:extLst>
          </p:cNvPr>
          <p:cNvSpPr txBox="1">
            <a:spLocks/>
          </p:cNvSpPr>
          <p:nvPr/>
        </p:nvSpPr>
        <p:spPr>
          <a:xfrm>
            <a:off x="6587836" y="5432563"/>
            <a:ext cx="4310319" cy="9058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b="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>
                <a:solidFill>
                  <a:srgbClr val="002060"/>
                </a:solidFill>
              </a:rPr>
              <a:t>		</a:t>
            </a:r>
            <a:r>
              <a:rPr lang="en-US" sz="2400" b="1" dirty="0">
                <a:solidFill>
                  <a:srgbClr val="002060"/>
                </a:solidFill>
              </a:rPr>
              <a:t>Siam Sharif Ami</a:t>
            </a:r>
            <a:endParaRPr lang="en-US" sz="2600" b="1" dirty="0">
              <a:solidFill>
                <a:srgbClr val="002060"/>
              </a:solidFill>
            </a:endParaRPr>
          </a:p>
          <a:p>
            <a:pPr algn="r"/>
            <a:r>
              <a:rPr lang="en-US" b="1" dirty="0">
                <a:solidFill>
                  <a:srgbClr val="002060"/>
                </a:solidFill>
              </a:rPr>
              <a:t>		</a:t>
            </a:r>
            <a:r>
              <a:rPr lang="en-US" sz="1800" b="1" dirty="0">
                <a:solidFill>
                  <a:srgbClr val="0070C0"/>
                </a:solidFill>
              </a:rPr>
              <a:t>Lecturer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IIUC</a:t>
            </a:r>
          </a:p>
        </p:txBody>
      </p:sp>
    </p:spTree>
    <p:extLst>
      <p:ext uri="{BB962C8B-B14F-4D97-AF65-F5344CB8AC3E}">
        <p14:creationId xmlns:p14="http://schemas.microsoft.com/office/powerpoint/2010/main" val="328348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2422FC4-420D-0942-CF2F-89012D489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362" y="588196"/>
            <a:ext cx="8059275" cy="545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3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105F54-21E8-8147-D567-47052F5D3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126" y="447259"/>
            <a:ext cx="7687748" cy="59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0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140D0-E042-DB6E-BF2B-A1347E411943}"/>
              </a:ext>
            </a:extLst>
          </p:cNvPr>
          <p:cNvSpPr txBox="1">
            <a:spLocks/>
          </p:cNvSpPr>
          <p:nvPr/>
        </p:nvSpPr>
        <p:spPr>
          <a:xfrm>
            <a:off x="2106645" y="2475302"/>
            <a:ext cx="9604310" cy="15726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76000"/>
              </a:lnSpc>
              <a:spcBef>
                <a:spcPct val="0"/>
              </a:spcBef>
              <a:buNone/>
              <a:defRPr sz="80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Graph Traversal</a:t>
            </a:r>
          </a:p>
        </p:txBody>
      </p:sp>
    </p:spTree>
    <p:extLst>
      <p:ext uri="{BB962C8B-B14F-4D97-AF65-F5344CB8AC3E}">
        <p14:creationId xmlns:p14="http://schemas.microsoft.com/office/powerpoint/2010/main" val="64175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F3A57-5677-3E74-3CDF-7CE8037EF7F3}"/>
              </a:ext>
            </a:extLst>
          </p:cNvPr>
          <p:cNvSpPr txBox="1">
            <a:spLocks/>
          </p:cNvSpPr>
          <p:nvPr/>
        </p:nvSpPr>
        <p:spPr>
          <a:xfrm>
            <a:off x="677333" y="541867"/>
            <a:ext cx="11074399" cy="11853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76000"/>
              </a:lnSpc>
              <a:spcBef>
                <a:spcPct val="0"/>
              </a:spcBef>
              <a:buNone/>
              <a:defRPr sz="80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Breadth First Search</a:t>
            </a:r>
            <a:endParaRPr lang="en-US" sz="6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8C490F-9350-DF9F-AEEE-AF32231D572F}"/>
              </a:ext>
            </a:extLst>
          </p:cNvPr>
          <p:cNvSpPr txBox="1"/>
          <p:nvPr/>
        </p:nvSpPr>
        <p:spPr>
          <a:xfrm>
            <a:off x="677333" y="2218267"/>
            <a:ext cx="107526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Breadth First Search (BFS) is a </a:t>
            </a:r>
            <a:r>
              <a:rPr lang="en-US" sz="2400" b="1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fundamental graph traversal algorithm</a:t>
            </a:r>
            <a:r>
              <a:rPr lang="en-US" sz="24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. It begins with a node, then first traverses all its adjacent nodes. Once all adjacent are visited, then their adjacent are traversed.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6931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0581C5-E9D6-A566-BF71-9D2808BE6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442" y="1180786"/>
            <a:ext cx="7459116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44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831D6-10DE-A775-1185-B32BD3E062A1}"/>
              </a:ext>
            </a:extLst>
          </p:cNvPr>
          <p:cNvSpPr txBox="1">
            <a:spLocks/>
          </p:cNvSpPr>
          <p:nvPr/>
        </p:nvSpPr>
        <p:spPr>
          <a:xfrm>
            <a:off x="677333" y="541867"/>
            <a:ext cx="11074399" cy="11853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76000"/>
              </a:lnSpc>
              <a:spcBef>
                <a:spcPct val="0"/>
              </a:spcBef>
              <a:buNone/>
              <a:defRPr sz="80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BFS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4B87FA-831C-F6CA-8630-4F8E1851E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168" y="2131783"/>
            <a:ext cx="9109663" cy="371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05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777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9DB14-A728-7BB7-D5AF-E0A9A0618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DF8DA-ED84-88DF-237B-64998EB2892B}"/>
              </a:ext>
            </a:extLst>
          </p:cNvPr>
          <p:cNvSpPr txBox="1">
            <a:spLocks/>
          </p:cNvSpPr>
          <p:nvPr/>
        </p:nvSpPr>
        <p:spPr>
          <a:xfrm>
            <a:off x="1070255" y="1711784"/>
            <a:ext cx="9767078" cy="21813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76000"/>
              </a:lnSpc>
              <a:spcBef>
                <a:spcPct val="0"/>
              </a:spcBef>
              <a:buNone/>
              <a:defRPr sz="80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Topological Sorting</a:t>
            </a:r>
          </a:p>
        </p:txBody>
      </p:sp>
    </p:spTree>
    <p:extLst>
      <p:ext uri="{BB962C8B-B14F-4D97-AF65-F5344CB8AC3E}">
        <p14:creationId xmlns:p14="http://schemas.microsoft.com/office/powerpoint/2010/main" val="320638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7CD038A-EB6C-C38B-3C26-CA617CBDE9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8103" y="595991"/>
            <a:ext cx="7375793" cy="5313744"/>
          </a:xfrm>
        </p:spPr>
      </p:pic>
    </p:spTree>
    <p:extLst>
      <p:ext uri="{BB962C8B-B14F-4D97-AF65-F5344CB8AC3E}">
        <p14:creationId xmlns:p14="http://schemas.microsoft.com/office/powerpoint/2010/main" val="356661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54C98D0-0ADE-1908-AB6E-AABB257C6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817" y="1990524"/>
            <a:ext cx="5487166" cy="287695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891701-F8F4-C354-74EA-2E4606370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983" y="2428735"/>
            <a:ext cx="5601482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90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2B972C-07B5-86EA-0921-64A48DFB2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205" y="608703"/>
            <a:ext cx="7811590" cy="52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9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34395-10DA-BF37-1132-3A2CF882E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B25FA0-A252-2DA6-78A4-1AB3845BA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796" y="2023866"/>
            <a:ext cx="5792008" cy="2810267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D2E249-371F-1320-B9E5-E859C5058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191" y="1845027"/>
            <a:ext cx="5325218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4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1116A-4660-03A2-F3BF-92BEF7843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BA9B1A-7A34-0DCD-E4C3-0CC3DD126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255" y="2041091"/>
            <a:ext cx="5696745" cy="241968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4CAD4F-BC76-F11F-BDDE-2762C00DA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63" y="2041091"/>
            <a:ext cx="5601482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2311A-493D-8BAF-DDE2-CEB2F0FAC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40A579-2248-9FD1-8530-E2AB4D204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834" y="2123893"/>
            <a:ext cx="5487166" cy="2610214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C4D30A-908D-497E-FC85-21AAA4FE4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71524"/>
            <a:ext cx="5382376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6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D5F1E-5D1B-2B80-6F40-1EA621350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6037D-21E4-5561-3E7E-B3E2B4DF3779}"/>
              </a:ext>
            </a:extLst>
          </p:cNvPr>
          <p:cNvSpPr txBox="1">
            <a:spLocks/>
          </p:cNvSpPr>
          <p:nvPr/>
        </p:nvSpPr>
        <p:spPr>
          <a:xfrm>
            <a:off x="677333" y="541867"/>
            <a:ext cx="11074399" cy="11853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76000"/>
              </a:lnSpc>
              <a:spcBef>
                <a:spcPct val="0"/>
              </a:spcBef>
              <a:buNone/>
              <a:defRPr sz="80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Topological Sorting Algorithm</a:t>
            </a:r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134245-CDD3-2C6F-2F8B-B272AE2E4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333" y="2214918"/>
            <a:ext cx="8631177" cy="34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74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A7C37-A95E-096D-9CD3-19D711FB3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93146-8360-5073-E258-8684949D5037}"/>
              </a:ext>
            </a:extLst>
          </p:cNvPr>
          <p:cNvSpPr txBox="1">
            <a:spLocks/>
          </p:cNvSpPr>
          <p:nvPr/>
        </p:nvSpPr>
        <p:spPr>
          <a:xfrm>
            <a:off x="1070255" y="1711784"/>
            <a:ext cx="9767078" cy="21813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76000"/>
              </a:lnSpc>
              <a:spcBef>
                <a:spcPct val="0"/>
              </a:spcBef>
              <a:buNone/>
              <a:defRPr sz="80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Fastest Path</a:t>
            </a:r>
          </a:p>
        </p:txBody>
      </p:sp>
    </p:spTree>
    <p:extLst>
      <p:ext uri="{BB962C8B-B14F-4D97-AF65-F5344CB8AC3E}">
        <p14:creationId xmlns:p14="http://schemas.microsoft.com/office/powerpoint/2010/main" val="24216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36AE07-6D88-420C-3739-3A92C358E366}"/>
              </a:ext>
            </a:extLst>
          </p:cNvPr>
          <p:cNvSpPr txBox="1"/>
          <p:nvPr/>
        </p:nvSpPr>
        <p:spPr>
          <a:xfrm>
            <a:off x="855406" y="973394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Fastest Route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BED443-C662-F65E-4433-54FA8E68F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637" y="1826901"/>
            <a:ext cx="5812726" cy="405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25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C9DDF5-752B-E4ED-D022-D55ACEBA293C}"/>
              </a:ext>
            </a:extLst>
          </p:cNvPr>
          <p:cNvSpPr txBox="1"/>
          <p:nvPr/>
        </p:nvSpPr>
        <p:spPr>
          <a:xfrm>
            <a:off x="855406" y="973394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Weighted Directed Graph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490962-EEC4-BC5B-FB5B-2E5253CAC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06" y="2169370"/>
            <a:ext cx="4319267" cy="38376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0A547B-74BF-C5AF-AD88-4019C1E5D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919" y="1265781"/>
            <a:ext cx="4793673" cy="2686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A2296F-A7E7-C8FB-51ED-8047282A3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5906" y="4088180"/>
            <a:ext cx="3947697" cy="208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C222BA-B6E5-A420-A38A-0F184B17EB42}"/>
              </a:ext>
            </a:extLst>
          </p:cNvPr>
          <p:cNvSpPr txBox="1"/>
          <p:nvPr/>
        </p:nvSpPr>
        <p:spPr>
          <a:xfrm>
            <a:off x="855406" y="973394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1ADC41-199F-4F71-4122-4394C7408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06" y="2230320"/>
            <a:ext cx="4979039" cy="29975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D01F7B-7FA6-049B-0C58-0E59E98A4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289586"/>
            <a:ext cx="4902127" cy="299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0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B56228-25B1-DEEE-8D13-E259A5F6A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16" y="787866"/>
            <a:ext cx="10556568" cy="528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95DD6B-9B47-FC19-B81D-1F1E7FAB5BCE}"/>
              </a:ext>
            </a:extLst>
          </p:cNvPr>
          <p:cNvSpPr txBox="1"/>
          <p:nvPr/>
        </p:nvSpPr>
        <p:spPr>
          <a:xfrm>
            <a:off x="855406" y="973394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Correctness of Proof: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D8024B-914F-6818-D407-82D96613B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291" y="1860519"/>
            <a:ext cx="7717417" cy="432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11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8A5EA66-C1E6-2E1B-0542-3865A2888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452" y="471074"/>
            <a:ext cx="7349095" cy="543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72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5A1058-9335-4B91-9E63-37FAAF19A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36" y="1953666"/>
            <a:ext cx="11127464" cy="295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18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F7E010-5575-01CE-3BB9-C1896081A8DF}"/>
              </a:ext>
            </a:extLst>
          </p:cNvPr>
          <p:cNvSpPr txBox="1"/>
          <p:nvPr/>
        </p:nvSpPr>
        <p:spPr>
          <a:xfrm>
            <a:off x="855406" y="973394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Edge Relaxation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0DFF33-C547-BDB9-7C24-3BA176E7CDE5}"/>
              </a:ext>
            </a:extLst>
          </p:cNvPr>
          <p:cNvSpPr txBox="1"/>
          <p:nvPr/>
        </p:nvSpPr>
        <p:spPr>
          <a:xfrm>
            <a:off x="855406" y="1840688"/>
            <a:ext cx="10515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edge relaxation procedure for an edge (</a:t>
            </a:r>
            <a:r>
              <a:rPr lang="en-US" sz="2800" dirty="0" err="1"/>
              <a:t>u,v</a:t>
            </a:r>
            <a:r>
              <a:rPr lang="en-US" sz="2800" dirty="0"/>
              <a:t>) just checks whether going from S to v through u improves the current value of </a:t>
            </a:r>
            <a:r>
              <a:rPr lang="en-US" sz="2800" dirty="0" err="1"/>
              <a:t>dist</a:t>
            </a:r>
            <a:r>
              <a:rPr lang="en-US" sz="2800" dirty="0"/>
              <a:t>[v]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0D83A4-0CEA-67D4-7E8D-C617E2B36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996" y="3429000"/>
            <a:ext cx="6778007" cy="282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7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C03599-ABB7-32E9-FD4B-4F3F91447910}"/>
              </a:ext>
            </a:extLst>
          </p:cNvPr>
          <p:cNvSpPr txBox="1"/>
          <p:nvPr/>
        </p:nvSpPr>
        <p:spPr>
          <a:xfrm>
            <a:off x="855406" y="973394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Naïve 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C55653-57B2-4EB3-8A83-0AC6BFAAD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425" y="1882377"/>
            <a:ext cx="6917149" cy="425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9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76DC8C-8C7E-DDC0-FC52-442E5228F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078" y="556955"/>
            <a:ext cx="7473844" cy="574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4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0EB764-7312-C5F7-6A81-76134FB0D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583" y="1459566"/>
            <a:ext cx="10490834" cy="393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1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716121-3EEA-F3DC-3AB2-2C4FAB416C7D}"/>
              </a:ext>
            </a:extLst>
          </p:cNvPr>
          <p:cNvSpPr txBox="1"/>
          <p:nvPr/>
        </p:nvSpPr>
        <p:spPr>
          <a:xfrm>
            <a:off x="855406" y="973394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Dijkstra Algorithm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4720AB-C131-F5D7-BCE4-F465A210B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295" y="2015174"/>
            <a:ext cx="9423410" cy="334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6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3BBFCE-2E05-CBEE-9424-26B9D5E8DC2F}"/>
              </a:ext>
            </a:extLst>
          </p:cNvPr>
          <p:cNvSpPr txBox="1"/>
          <p:nvPr/>
        </p:nvSpPr>
        <p:spPr>
          <a:xfrm>
            <a:off x="855406" y="973394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Main Ideas of Dijkstra’s Algorithm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09A47E-C727-AFEB-2265-51C32EB7C2B3}"/>
              </a:ext>
            </a:extLst>
          </p:cNvPr>
          <p:cNvSpPr txBox="1"/>
          <p:nvPr/>
        </p:nvSpPr>
        <p:spPr>
          <a:xfrm>
            <a:off x="941832" y="1792224"/>
            <a:ext cx="104291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maintain a set R of vertices for which </a:t>
            </a:r>
            <a:r>
              <a:rPr lang="en-US" dirty="0" err="1"/>
              <a:t>dist</a:t>
            </a:r>
            <a:r>
              <a:rPr lang="en-US" dirty="0"/>
              <a:t> is already set correctly (“known region”)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first vertex added to R is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each iteration we take a vertex outside of R with the minimal </a:t>
            </a:r>
            <a:r>
              <a:rPr lang="en-US" dirty="0" err="1"/>
              <a:t>dist</a:t>
            </a:r>
            <a:r>
              <a:rPr lang="en-US" dirty="0"/>
              <a:t>-value, add it to R, and relax all its outgoing edges. </a:t>
            </a:r>
          </a:p>
        </p:txBody>
      </p:sp>
    </p:spTree>
    <p:extLst>
      <p:ext uri="{BB962C8B-B14F-4D97-AF65-F5344CB8AC3E}">
        <p14:creationId xmlns:p14="http://schemas.microsoft.com/office/powerpoint/2010/main" val="324707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D08CC5-309F-4976-26E0-F5D14262F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7670"/>
            <a:ext cx="12192000" cy="51626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626904-FE36-B28C-E52D-D49A9A485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8094"/>
            <a:ext cx="12192000" cy="52218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CA8628-E9B2-4B3C-40F0-46243D95D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78633"/>
            <a:ext cx="12192000" cy="51007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73499C-A30B-745E-A658-2A9C31189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46343"/>
            <a:ext cx="12192000" cy="51653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9EB9B8-9BCD-8972-0BA7-739ACF8661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95747"/>
            <a:ext cx="12192000" cy="52665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9A316C-45F4-D9DC-40AD-222B1C7955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764188"/>
            <a:ext cx="12192000" cy="53296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D686DD-69A6-2675-D323-5D2CD3AB47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813657"/>
            <a:ext cx="12192000" cy="52306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626775-0FB9-C017-AC69-244F27F18E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800270"/>
            <a:ext cx="12192000" cy="525745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4429E03-F65D-D100-E046-988A287BCF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851861"/>
            <a:ext cx="12192000" cy="51542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1DB2CAC-4BDF-7C5A-B220-7E87C843C8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843173"/>
            <a:ext cx="12192000" cy="517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8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62657C-E613-8824-8AF0-3628F4906D9F}"/>
              </a:ext>
            </a:extLst>
          </p:cNvPr>
          <p:cNvSpPr txBox="1"/>
          <p:nvPr/>
        </p:nvSpPr>
        <p:spPr>
          <a:xfrm>
            <a:off x="855406" y="973394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Algorithm – How to implement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B3B310-3597-580E-71D8-03FBDB8A5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06" y="2117456"/>
            <a:ext cx="9779499" cy="304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5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62657C-E613-8824-8AF0-3628F4906D9F}"/>
              </a:ext>
            </a:extLst>
          </p:cNvPr>
          <p:cNvSpPr txBox="1"/>
          <p:nvPr/>
        </p:nvSpPr>
        <p:spPr>
          <a:xfrm>
            <a:off x="855406" y="973394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Proof of Correctness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6B426E-7EEC-AF8D-1768-FB5D6F2B5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116" y="2247569"/>
            <a:ext cx="6421767" cy="236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6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F0C932-6329-2688-7027-9BDF84A04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431" y="470188"/>
            <a:ext cx="8003137" cy="547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7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62657C-E613-8824-8AF0-3628F4906D9F}"/>
              </a:ext>
            </a:extLst>
          </p:cNvPr>
          <p:cNvSpPr txBox="1"/>
          <p:nvPr/>
        </p:nvSpPr>
        <p:spPr>
          <a:xfrm>
            <a:off x="855406" y="973394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Proof of Correctness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0F566-96A6-F720-51DF-16335D548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539" y="1831076"/>
            <a:ext cx="6602922" cy="37709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CC8A76-FF90-F432-1640-617B8D34E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744" y="1826763"/>
            <a:ext cx="6602923" cy="3770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F5C6AC-1337-CA34-95B7-B533AFC89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538" y="1822450"/>
            <a:ext cx="6602923" cy="377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06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62657C-E613-8824-8AF0-3628F4906D9F}"/>
              </a:ext>
            </a:extLst>
          </p:cNvPr>
          <p:cNvSpPr txBox="1"/>
          <p:nvPr/>
        </p:nvSpPr>
        <p:spPr>
          <a:xfrm>
            <a:off x="855406" y="973394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Time Complexity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F2AD07-5B92-562B-4EBA-8BD9071A6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399" y="1969938"/>
            <a:ext cx="7772400" cy="1019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4E892B-F45C-AB09-6F43-B539E5FA9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399" y="3429000"/>
            <a:ext cx="7772400" cy="187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3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62657C-E613-8824-8AF0-3628F4906D9F}"/>
              </a:ext>
            </a:extLst>
          </p:cNvPr>
          <p:cNvSpPr txBox="1"/>
          <p:nvPr/>
        </p:nvSpPr>
        <p:spPr>
          <a:xfrm>
            <a:off x="838200" y="998794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Dijkstra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5ABDF1-B28D-820A-7873-4ECF34E2A626}"/>
                  </a:ext>
                </a:extLst>
              </p:cNvPr>
              <p:cNvSpPr txBox="1"/>
              <p:nvPr/>
            </p:nvSpPr>
            <p:spPr>
              <a:xfrm>
                <a:off x="855406" y="2118504"/>
                <a:ext cx="10386204" cy="2148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Can find the minimum time to get from work to home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Can find the fastest route from work to home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Works for any graph with non-negative edge weights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Works in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2800" dirty="0"/>
                  <a:t> based on implementation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5ABDF1-B28D-820A-7873-4ECF34E2A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406" y="2118504"/>
                <a:ext cx="10386204" cy="2148345"/>
              </a:xfrm>
              <a:prstGeom prst="rect">
                <a:avLst/>
              </a:prstGeom>
              <a:blipFill>
                <a:blip r:embed="rId2"/>
                <a:stretch>
                  <a:fillRect l="-977" t="-3550" r="-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077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F13157-4548-AA93-0FD9-70DE57CD2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15" y="1330529"/>
            <a:ext cx="9174369" cy="419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0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4801AD-83DD-6307-2C53-325B462970CC}"/>
              </a:ext>
            </a:extLst>
          </p:cNvPr>
          <p:cNvSpPr txBox="1"/>
          <p:nvPr/>
        </p:nvSpPr>
        <p:spPr>
          <a:xfrm>
            <a:off x="793750" y="749300"/>
            <a:ext cx="10604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Solution?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D73920-AEAB-F07C-E603-B1AE09B0C8AB}"/>
              </a:ext>
            </a:extLst>
          </p:cNvPr>
          <p:cNvSpPr txBox="1"/>
          <p:nvPr/>
        </p:nvSpPr>
        <p:spPr>
          <a:xfrm>
            <a:off x="793750" y="1943100"/>
            <a:ext cx="1087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Relax edges while </a:t>
            </a:r>
            <a:r>
              <a:rPr lang="en-US" sz="2400" dirty="0" err="1"/>
              <a:t>dist</a:t>
            </a:r>
            <a:r>
              <a:rPr lang="en-US" sz="2400" dirty="0"/>
              <a:t>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It works even for negative edge weights</a:t>
            </a:r>
          </a:p>
        </p:txBody>
      </p:sp>
    </p:spTree>
    <p:extLst>
      <p:ext uri="{BB962C8B-B14F-4D97-AF65-F5344CB8AC3E}">
        <p14:creationId xmlns:p14="http://schemas.microsoft.com/office/powerpoint/2010/main" val="108471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16F55C-E297-20F5-BA9A-DF4D85F5BB02}"/>
              </a:ext>
            </a:extLst>
          </p:cNvPr>
          <p:cNvSpPr txBox="1"/>
          <p:nvPr/>
        </p:nvSpPr>
        <p:spPr>
          <a:xfrm>
            <a:off x="710609" y="754911"/>
            <a:ext cx="10770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Bellman Ford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BF1E14-BF30-9A04-2267-5ED78E1FB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723" y="1586975"/>
            <a:ext cx="6368554" cy="426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6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2D6496-D2D7-587A-D6C5-2F748E86FD51}"/>
              </a:ext>
            </a:extLst>
          </p:cNvPr>
          <p:cNvSpPr txBox="1"/>
          <p:nvPr/>
        </p:nvSpPr>
        <p:spPr>
          <a:xfrm>
            <a:off x="710609" y="754911"/>
            <a:ext cx="10770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Bellman Ford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B2F109-E044-E282-1BFA-22E1EBE2E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00" y="2025650"/>
            <a:ext cx="5054600" cy="2806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C002FF-9329-0F92-A716-C5823FF17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700" y="2025650"/>
            <a:ext cx="5054600" cy="2806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D5AC3E-05C2-5232-350E-072CE0EBA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8700" y="2025650"/>
            <a:ext cx="5054600" cy="2806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57DAFC-CC03-0B09-9330-E5EA3C8C6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8700" y="2025650"/>
            <a:ext cx="5054600" cy="2806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D13B38-D381-9844-7C94-034719E7EC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8700" y="2025650"/>
            <a:ext cx="5054600" cy="2806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7E9DEF-FF0E-2A90-09EF-67DF5F8863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8700" y="2025650"/>
            <a:ext cx="5054600" cy="2806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90E968-3CE3-7495-94A1-6FA2C9E570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8700" y="2025650"/>
            <a:ext cx="5054600" cy="2806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C289AF-933E-5F50-9DDF-C6C4681AAE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8700" y="2025650"/>
            <a:ext cx="5054600" cy="28067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C2746F-DAAC-93FC-15C3-4A9553C6D0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68700" y="2025650"/>
            <a:ext cx="5054600" cy="28067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1B72A55-845F-4C9E-920A-8FAADDA140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68700" y="2025650"/>
            <a:ext cx="50546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91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B1B2F-0C5F-2E5B-B918-292142F12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4DE4B4-BBF8-B93A-98CB-3DAAE1E2546D}"/>
              </a:ext>
            </a:extLst>
          </p:cNvPr>
          <p:cNvSpPr txBox="1"/>
          <p:nvPr/>
        </p:nvSpPr>
        <p:spPr>
          <a:xfrm>
            <a:off x="838200" y="998794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Floyd Warshall Algorithm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54A336-5D67-F2E6-92E1-0013D21ED7CB}"/>
              </a:ext>
            </a:extLst>
          </p:cNvPr>
          <p:cNvSpPr txBox="1"/>
          <p:nvPr/>
        </p:nvSpPr>
        <p:spPr>
          <a:xfrm>
            <a:off x="855406" y="2118504"/>
            <a:ext cx="10386204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Floyd  Warshall Algorithm is an algorithm for finding the shortest path between all the pairs of vertices in a weighted graph. 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Algorithm works for both the directed and undirected weighted graphs.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But it does not work for the graphs with negative cycles ( Where the sum of the edges in a cycle is negative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Algorithm follows the dynamic programming approach to find the shortest paths.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25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9FA3E7-B5A4-7592-C049-2F5392281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12" y="906028"/>
            <a:ext cx="6231905" cy="50459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D29F29-7481-612D-FB4B-6E3E19F1AA5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7198026" y="2105891"/>
            <a:ext cx="4993974" cy="26000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19DD4C-5B13-DDC0-4519-C0844B81689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7198026" y="2128981"/>
            <a:ext cx="4993974" cy="26000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7D727A-4043-43DD-0FD4-21D49DA80BF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7198026" y="2105890"/>
            <a:ext cx="4993974" cy="26000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9F4FD3-75C1-A47A-9FD1-B2F566AC461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7198025" y="2105888"/>
            <a:ext cx="4993973" cy="26000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68C7E6-29AC-9425-57C7-0AA40BA0E81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7198023" y="2105884"/>
            <a:ext cx="4993972" cy="26231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733241-B154-068F-FD71-2CD24AA26F4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7198018" y="2082795"/>
            <a:ext cx="4993972" cy="2669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605ED9-6928-39D9-7A69-8C9708B24C6F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7198008" y="2082791"/>
            <a:ext cx="4993974" cy="26693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A497F0-AD5B-EE4C-B143-1E19A24CBFD2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7197998" y="2082787"/>
            <a:ext cx="4993972" cy="26693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0DE082-18CA-8C50-93A5-96C7768E523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7197978" y="2082778"/>
            <a:ext cx="4993972" cy="26693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162D3C-2072-E006-9272-E9BB3C4FE505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7197938" y="2046720"/>
            <a:ext cx="4993972" cy="27053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2EE5E1-0F6A-18F8-28F6-DF79CBC6B8E3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7197857" y="2046701"/>
            <a:ext cx="5038335" cy="27414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FD11DB-11E1-0503-5252-91AF88C9F3FE}"/>
              </a:ext>
            </a:extLst>
          </p:cNvPr>
          <p:cNvSpPr txBox="1"/>
          <p:nvPr/>
        </p:nvSpPr>
        <p:spPr>
          <a:xfrm>
            <a:off x="838200" y="427294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Floyd Warshall Algorithm</a:t>
            </a:r>
          </a:p>
        </p:txBody>
      </p:sp>
    </p:spTree>
    <p:extLst>
      <p:ext uri="{BB962C8B-B14F-4D97-AF65-F5344CB8AC3E}">
        <p14:creationId xmlns:p14="http://schemas.microsoft.com/office/powerpoint/2010/main" val="273310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269F53-FF9A-E94C-A15E-37FBEA08E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1800649"/>
            <a:ext cx="7442200" cy="4483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E2CDE9-612B-E5FD-2C8F-D61DEBAD104B}"/>
              </a:ext>
            </a:extLst>
          </p:cNvPr>
          <p:cNvSpPr txBox="1"/>
          <p:nvPr/>
        </p:nvSpPr>
        <p:spPr>
          <a:xfrm>
            <a:off x="838200" y="574251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Pseudo Code</a:t>
            </a:r>
          </a:p>
        </p:txBody>
      </p:sp>
    </p:spTree>
    <p:extLst>
      <p:ext uri="{BB962C8B-B14F-4D97-AF65-F5344CB8AC3E}">
        <p14:creationId xmlns:p14="http://schemas.microsoft.com/office/powerpoint/2010/main" val="72672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9FE5315-1368-561F-C725-5CD081C8F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231" y="434060"/>
            <a:ext cx="7973538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17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B123EB-7D2D-9106-3EF1-35D8D810CEC2}"/>
              </a:ext>
            </a:extLst>
          </p:cNvPr>
          <p:cNvSpPr txBox="1"/>
          <p:nvPr/>
        </p:nvSpPr>
        <p:spPr>
          <a:xfrm>
            <a:off x="838200" y="590580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Time Complexity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31488C-76D2-16D7-DBA8-02F598126414}"/>
                  </a:ext>
                </a:extLst>
              </p:cNvPr>
              <p:cNvSpPr txBox="1"/>
              <p:nvPr/>
            </p:nvSpPr>
            <p:spPr>
              <a:xfrm>
                <a:off x="838200" y="1502229"/>
                <a:ext cx="10722429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BD" sz="2400" dirty="0"/>
                  <a:t>The Floyd Warshall Algorithm operates using three for loops to find the shortest distance between all pairs of vertices within a graph. Therefore, the time complexity of the Floyd-Warshall algorithm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-BD" sz="2400" dirty="0"/>
                  <a:t>, where n is the number of vertices in the graph. The space complexity of the algorithm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BD" sz="2400" dirty="0"/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D31488C-76D2-16D7-DBA8-02F598126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02229"/>
                <a:ext cx="10722429" cy="1938992"/>
              </a:xfrm>
              <a:prstGeom prst="rect">
                <a:avLst/>
              </a:prstGeom>
              <a:blipFill>
                <a:blip r:embed="rId2"/>
                <a:stretch>
                  <a:fillRect l="-947" t="-2597" b="-5844"/>
                </a:stretch>
              </a:blipFill>
            </p:spPr>
            <p:txBody>
              <a:bodyPr/>
              <a:lstStyle/>
              <a:p>
                <a:r>
                  <a:rPr lang="en-B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241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1F0C1-48BA-CC5D-FA37-D642B5078432}"/>
              </a:ext>
            </a:extLst>
          </p:cNvPr>
          <p:cNvSpPr txBox="1">
            <a:spLocks/>
          </p:cNvSpPr>
          <p:nvPr/>
        </p:nvSpPr>
        <p:spPr>
          <a:xfrm>
            <a:off x="1108364" y="2757055"/>
            <a:ext cx="10602591" cy="12909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76000"/>
              </a:lnSpc>
              <a:spcBef>
                <a:spcPct val="0"/>
              </a:spcBef>
              <a:buNone/>
              <a:defRPr sz="80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</a:t>
            </a:r>
            <a:r>
              <a:rPr lang="en-US" sz="6000" dirty="0"/>
              <a:t>inimum Spanning Trees</a:t>
            </a:r>
          </a:p>
        </p:txBody>
      </p:sp>
    </p:spTree>
    <p:extLst>
      <p:ext uri="{BB962C8B-B14F-4D97-AF65-F5344CB8AC3E}">
        <p14:creationId xmlns:p14="http://schemas.microsoft.com/office/powerpoint/2010/main" val="125670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C3113-20CB-C153-6733-979039A15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A5C14-B608-3F77-9B16-98E062A3E886}"/>
              </a:ext>
            </a:extLst>
          </p:cNvPr>
          <p:cNvSpPr txBox="1">
            <a:spLocks/>
          </p:cNvSpPr>
          <p:nvPr/>
        </p:nvSpPr>
        <p:spPr>
          <a:xfrm>
            <a:off x="677333" y="541867"/>
            <a:ext cx="11074399" cy="6773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76000"/>
              </a:lnSpc>
              <a:spcBef>
                <a:spcPct val="0"/>
              </a:spcBef>
              <a:buNone/>
              <a:defRPr sz="80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Definition</a:t>
            </a:r>
            <a:endParaRPr lang="en-US" sz="6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268618-4BEF-9985-DA8E-6E3128F3CDCE}"/>
              </a:ext>
            </a:extLst>
          </p:cNvPr>
          <p:cNvSpPr txBox="1"/>
          <p:nvPr/>
        </p:nvSpPr>
        <p:spPr>
          <a:xfrm>
            <a:off x="677333" y="2218267"/>
            <a:ext cx="10752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7FBCBB-44BA-F90D-BB4B-2F62557AC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686" y="1752600"/>
            <a:ext cx="8729485" cy="4563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172E6B-7332-E815-1360-139414535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686" y="1752600"/>
            <a:ext cx="8729484" cy="456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45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4AC0CE-3A3D-4BE4-AE57-8A1CCC797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174" y="1080275"/>
            <a:ext cx="8985651" cy="469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52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0A23356-05A7-1B3B-9BA1-C04522779C36}"/>
              </a:ext>
            </a:extLst>
          </p:cNvPr>
          <p:cNvSpPr txBox="1">
            <a:spLocks/>
          </p:cNvSpPr>
          <p:nvPr/>
        </p:nvSpPr>
        <p:spPr>
          <a:xfrm>
            <a:off x="677333" y="541868"/>
            <a:ext cx="11074399" cy="549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76000"/>
              </a:lnSpc>
              <a:spcBef>
                <a:spcPct val="0"/>
              </a:spcBef>
              <a:buNone/>
              <a:defRPr sz="80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Properties of Trees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95EE26-18C1-E70E-BFE5-B2B9E02C7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950" y="1771650"/>
            <a:ext cx="7772400" cy="32561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C8D611-6ED5-53A8-1B2A-99F4669F9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950" y="1771650"/>
            <a:ext cx="7772400" cy="32561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695677-FA27-A8DD-9D43-9036A629B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950" y="1771650"/>
            <a:ext cx="7772400" cy="32561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D7263B-EDFA-92B9-3F95-F94210464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9950" y="1771650"/>
            <a:ext cx="7772400" cy="32561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A1B5F5-9248-A8AB-385E-DC79A4155C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9950" y="1771650"/>
            <a:ext cx="7772400" cy="32561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228520-3C76-B90E-341A-70421B3D3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9950" y="1771650"/>
            <a:ext cx="7772400" cy="325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0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590C4-348E-4396-40FD-F8AF71C13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7E8BE4D-1E9D-3EF1-4EFD-8E878288F521}"/>
              </a:ext>
            </a:extLst>
          </p:cNvPr>
          <p:cNvSpPr txBox="1">
            <a:spLocks/>
          </p:cNvSpPr>
          <p:nvPr/>
        </p:nvSpPr>
        <p:spPr>
          <a:xfrm>
            <a:off x="677333" y="541868"/>
            <a:ext cx="11074399" cy="549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76000"/>
              </a:lnSpc>
              <a:spcBef>
                <a:spcPct val="0"/>
              </a:spcBef>
              <a:buNone/>
              <a:defRPr sz="80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Properties of Trees</a:t>
            </a:r>
            <a:endParaRPr lang="en-US" sz="5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45D1F5-F4EF-99B0-451C-5561DB9ED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332" y="1800913"/>
            <a:ext cx="7772400" cy="325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2AFD1-8721-5C5E-5EB5-7DF727E0A5BF}"/>
              </a:ext>
            </a:extLst>
          </p:cNvPr>
          <p:cNvSpPr txBox="1">
            <a:spLocks/>
          </p:cNvSpPr>
          <p:nvPr/>
        </p:nvSpPr>
        <p:spPr>
          <a:xfrm>
            <a:off x="677333" y="689349"/>
            <a:ext cx="11074399" cy="5495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76000"/>
              </a:lnSpc>
              <a:spcBef>
                <a:spcPct val="0"/>
              </a:spcBef>
              <a:buNone/>
              <a:defRPr sz="80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900" dirty="0"/>
              <a:t>Solution?</a:t>
            </a:r>
            <a:endParaRPr lang="en-US" sz="5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DDE99F-8304-2FBA-6FE3-C1AAF67440AB}"/>
              </a:ext>
            </a:extLst>
          </p:cNvPr>
          <p:cNvSpPr txBox="1"/>
          <p:nvPr/>
        </p:nvSpPr>
        <p:spPr>
          <a:xfrm>
            <a:off x="677333" y="1504335"/>
            <a:ext cx="10339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Greedy Algorithms??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EA7D2E-0909-7398-1D97-C91E0BBB89E0}"/>
              </a:ext>
            </a:extLst>
          </p:cNvPr>
          <p:cNvSpPr txBox="1"/>
          <p:nvPr/>
        </p:nvSpPr>
        <p:spPr>
          <a:xfrm>
            <a:off x="677333" y="2293027"/>
            <a:ext cx="10339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Yes! There are two greedy algorithms named </a:t>
            </a:r>
            <a:r>
              <a:rPr lang="en-US" dirty="0" err="1"/>
              <a:t>Kruskals</a:t>
            </a:r>
            <a:r>
              <a:rPr lang="en-US" dirty="0"/>
              <a:t> and Prims algorithm for solving minimum spanning trees. </a:t>
            </a:r>
          </a:p>
        </p:txBody>
      </p:sp>
    </p:spTree>
    <p:extLst>
      <p:ext uri="{BB962C8B-B14F-4D97-AF65-F5344CB8AC3E}">
        <p14:creationId xmlns:p14="http://schemas.microsoft.com/office/powerpoint/2010/main" val="365982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93630-8E84-4EF8-73D2-612A85557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7944B-8030-0C04-3B51-F431FE0FBB3D}"/>
              </a:ext>
            </a:extLst>
          </p:cNvPr>
          <p:cNvSpPr txBox="1">
            <a:spLocks/>
          </p:cNvSpPr>
          <p:nvPr/>
        </p:nvSpPr>
        <p:spPr>
          <a:xfrm>
            <a:off x="794704" y="2960963"/>
            <a:ext cx="10602591" cy="9360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76000"/>
              </a:lnSpc>
              <a:spcBef>
                <a:spcPct val="0"/>
              </a:spcBef>
              <a:buNone/>
              <a:defRPr sz="80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 err="1"/>
              <a:t>Kruskals</a:t>
            </a:r>
            <a:r>
              <a:rPr lang="en-US" sz="6000" dirty="0"/>
              <a:t> Algorithm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26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5CBDE16-8130-0B5D-CF76-C7ED50B95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0" y="412750"/>
            <a:ext cx="4254500" cy="6032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E2C7F9-DF8F-20AA-556D-89F08B022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750" y="412750"/>
            <a:ext cx="4254500" cy="6032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8C1D83-8B7F-A651-1C2D-3056635F5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750" y="412750"/>
            <a:ext cx="4254500" cy="6032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9BB4D9-746F-F546-3E28-0946C9FFC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8750" y="412750"/>
            <a:ext cx="4254500" cy="6032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8706773-EE7F-24AE-EE70-BF07861FBC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8750" y="412750"/>
            <a:ext cx="4254500" cy="6032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F2E3C0C-E3F9-154F-FCDF-B6C479B7F3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8750" y="412750"/>
            <a:ext cx="4254500" cy="6032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987BF1E-234B-2466-15CE-DBB91D011B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8750" y="412750"/>
            <a:ext cx="42545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4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A23513-81CE-DE3C-DC1D-92CF99B00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0" y="412750"/>
            <a:ext cx="42545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57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2425F-4AF3-F833-CA8E-3C8B93D3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073" y="2610898"/>
            <a:ext cx="10151853" cy="818102"/>
          </a:xfrm>
        </p:spPr>
        <p:txBody>
          <a:bodyPr/>
          <a:lstStyle/>
          <a:p>
            <a:pPr algn="ctr"/>
            <a:r>
              <a:rPr lang="en-US" dirty="0"/>
              <a:t>Types of Graphs</a:t>
            </a:r>
          </a:p>
        </p:txBody>
      </p:sp>
    </p:spTree>
    <p:extLst>
      <p:ext uri="{BB962C8B-B14F-4D97-AF65-F5344CB8AC3E}">
        <p14:creationId xmlns:p14="http://schemas.microsoft.com/office/powerpoint/2010/main" val="375602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13D81-81D0-915F-0D36-63BD7AB93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1BFBF-A8D9-924B-6A53-D4687EA5813B}"/>
              </a:ext>
            </a:extLst>
          </p:cNvPr>
          <p:cNvSpPr txBox="1">
            <a:spLocks/>
          </p:cNvSpPr>
          <p:nvPr/>
        </p:nvSpPr>
        <p:spPr>
          <a:xfrm>
            <a:off x="794704" y="2960963"/>
            <a:ext cx="10602591" cy="9360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76000"/>
              </a:lnSpc>
              <a:spcBef>
                <a:spcPct val="0"/>
              </a:spcBef>
              <a:buNone/>
              <a:defRPr sz="80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/>
              <a:t>Prims Algorithm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1883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EE5705-C73C-E0CF-3855-37F6E6359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0" y="412750"/>
            <a:ext cx="4254500" cy="6032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36DB4C-F26F-DE59-7361-4534659F8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750" y="412750"/>
            <a:ext cx="4254500" cy="6032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5A4A14-C580-E403-25B1-50C9563A2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750" y="412750"/>
            <a:ext cx="4254500" cy="6032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4AD72E-A1E7-CA6F-E44A-A38519C6F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8750" y="412750"/>
            <a:ext cx="4254500" cy="6032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5ED71D-A516-AF9D-6E3F-62A12BA05D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8750" y="412750"/>
            <a:ext cx="4254500" cy="6032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D1DC74-EEB0-9711-5175-5681816B37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8750" y="412750"/>
            <a:ext cx="42545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85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05EDCB-9F73-34A9-F9A4-6665E19C5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0" y="412750"/>
            <a:ext cx="42545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0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AF53572-E0EA-0B46-D0C7-DCE1DCCA91B3}"/>
              </a:ext>
            </a:extLst>
          </p:cNvPr>
          <p:cNvSpPr txBox="1"/>
          <p:nvPr/>
        </p:nvSpPr>
        <p:spPr>
          <a:xfrm>
            <a:off x="864079" y="860289"/>
            <a:ext cx="104638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Directed Graph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A55C78-ADE5-404B-A5BE-740F95126373}"/>
              </a:ext>
            </a:extLst>
          </p:cNvPr>
          <p:cNvSpPr txBox="1"/>
          <p:nvPr/>
        </p:nvSpPr>
        <p:spPr>
          <a:xfrm>
            <a:off x="852055" y="1766455"/>
            <a:ext cx="107649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 directed graphs, the edges direct the path that must be taken to travel between connected nodes. The edges are typically represented as arrows.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5B1CCA-6396-9653-7147-DD20AB4CE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520" y="2958168"/>
            <a:ext cx="4478959" cy="285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41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AF53572-E0EA-0B46-D0C7-DCE1DCCA91B3}"/>
              </a:ext>
            </a:extLst>
          </p:cNvPr>
          <p:cNvSpPr txBox="1"/>
          <p:nvPr/>
        </p:nvSpPr>
        <p:spPr>
          <a:xfrm>
            <a:off x="864079" y="860289"/>
            <a:ext cx="104638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Undirected Graph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A55C78-ADE5-404B-A5BE-740F95126373}"/>
              </a:ext>
            </a:extLst>
          </p:cNvPr>
          <p:cNvSpPr txBox="1"/>
          <p:nvPr/>
        </p:nvSpPr>
        <p:spPr>
          <a:xfrm>
            <a:off x="852055" y="1766455"/>
            <a:ext cx="107649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Undirected graphs do not show the direction which must be taken between nodes. Instead, travel between nodes is </a:t>
            </a:r>
            <a:r>
              <a:rPr lang="en-US" sz="2000" dirty="0" err="1"/>
              <a:t>allowd</a:t>
            </a:r>
            <a:r>
              <a:rPr lang="en-US" sz="2000" dirty="0"/>
              <a:t> along an edge in either direction. There are no loops or multiple edges in undirected graphs.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82CD9E-B4D7-86BC-1E4A-85DD0E813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242" y="3103509"/>
            <a:ext cx="4061515" cy="258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0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80347-00AC-33D0-7205-3C04667E9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671282"/>
            <a:ext cx="9601200" cy="757718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Graph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91467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401</TotalTime>
  <Words>496</Words>
  <Application>Microsoft Macintosh PowerPoint</Application>
  <PresentationFormat>Widescreen</PresentationFormat>
  <Paragraphs>64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Arial</vt:lpstr>
      <vt:lpstr>Cambria Math</vt:lpstr>
      <vt:lpstr>Roboto</vt:lpstr>
      <vt:lpstr>Diamond Grid 16x9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 of Graphs</vt:lpstr>
      <vt:lpstr>PowerPoint Presentation</vt:lpstr>
      <vt:lpstr>PowerPoint Presentation</vt:lpstr>
      <vt:lpstr>Graph Representation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siam ami</dc:creator>
  <cp:lastModifiedBy>siam ami</cp:lastModifiedBy>
  <cp:revision>5</cp:revision>
  <dcterms:created xsi:type="dcterms:W3CDTF">2025-02-27T18:19:15Z</dcterms:created>
  <dcterms:modified xsi:type="dcterms:W3CDTF">2025-11-21T15:18:00Z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